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86" r:id="rId1"/>
    <p:sldLayoutId id="2460545787" r:id="rId2"/>
    <p:sldLayoutId id="2460545788" r:id="rId3"/>
    <p:sldLayoutId id="2460545789" r:id="rId4"/>
    <p:sldLayoutId id="2460545790" r:id="rId5"/>
    <p:sldLayoutId id="2460545791" r:id="rId6"/>
    <p:sldLayoutId id="2460545792" r:id="rId7"/>
    <p:sldLayoutId id="2460545793" r:id="rId8"/>
    <p:sldLayoutId id="2460545794" r:id="rId9"/>
    <p:sldLayoutId id="2460545795" r:id="rId10"/>
    <p:sldLayoutId id="2460545796" r:id="rId11"/>
    <p:sldLayoutId id="246054579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2e38064ffe9b8aa62e5e41e08a08b0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6a983121170213b493d48fff9a505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4e8ac2a1cc1fe161c55f26d9e37f71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9984afa7fb3e52ad52680ac5c8200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58aa061987ce5ef652baa18d6fb838e5.png"/>
  <Relationship Id="rId3" Type="http://schemas.openxmlformats.org/officeDocument/2006/relationships/hyperlink" Target="https://filemega.ir/downloads/28549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صلاح سطحی پلیمرها با استفاده از فرآیند اکستروژن و فناوری پلاسما در مرحله گرانول‌ساز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صلاح سطحی پلیمرها با استفاده از فرآیند اکستروژن و فناوری پلاسما در مرحله گرانول‌ساز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49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3">
  <a:themeElements>
    <a:clrScheme name="Theme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2026-02-19T19:31:53Z</dcterms:created>
  <dcterms:modified xsi:type="dcterms:W3CDTF">2026-02-19T19:31:53Z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