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498" r:id="rId1"/>
    <p:sldLayoutId id="2460542499" r:id="rId2"/>
    <p:sldLayoutId id="2460542500" r:id="rId3"/>
    <p:sldLayoutId id="2460542501" r:id="rId4"/>
    <p:sldLayoutId id="2460542502" r:id="rId5"/>
    <p:sldLayoutId id="2460542503" r:id="rId6"/>
    <p:sldLayoutId id="2460542504" r:id="rId7"/>
    <p:sldLayoutId id="2460542505" r:id="rId8"/>
    <p:sldLayoutId id="2460542506" r:id="rId9"/>
    <p:sldLayoutId id="2460542507" r:id="rId10"/>
    <p:sldLayoutId id="2460542508" r:id="rId11"/>
    <p:sldLayoutId id="246054250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e493a949ff00b2fb27cf810d0a8c859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42d44393b01d04cc1fc12be01d7d9ba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8d68e9a02dbefb217bb071f12ab1d29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b4c1cd1c78998bec99a930dae35c4a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c75214fd9bfd62432f8e43f0dfc76f05.png"/>
  <Relationship Id="rId3" Type="http://schemas.openxmlformats.org/officeDocument/2006/relationships/hyperlink" Target="https://filemega.ir/downloads/285496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نقش روشنایی در ارتقاء ایمنی فضاهای سبز شه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نقش روشنایی در ارتقاء ایمنی فضاهای سبز شه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5496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2026-02-19T18:37:05Z</dcterms:created>
  <dcterms:modified xsi:type="dcterms:W3CDTF">2026-02-19T18:37:05Z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