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20" r:id="rId1"/>
    <p:sldLayoutId id="2460545721" r:id="rId2"/>
    <p:sldLayoutId id="2460545722" r:id="rId3"/>
    <p:sldLayoutId id="2460545723" r:id="rId4"/>
    <p:sldLayoutId id="2460545724" r:id="rId5"/>
    <p:sldLayoutId id="2460545725" r:id="rId6"/>
    <p:sldLayoutId id="2460545726" r:id="rId7"/>
    <p:sldLayoutId id="2460545727" r:id="rId8"/>
    <p:sldLayoutId id="2460545728" r:id="rId9"/>
    <p:sldLayoutId id="2460545729" r:id="rId10"/>
    <p:sldLayoutId id="2460545730" r:id="rId11"/>
    <p:sldLayoutId id="246054573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87f500bd03c31e82e28cbc4dd975dc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b863b57accbb07f1b8f9829a9628dd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934b19e2d5e15a4f280f3c24d5880b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5305db53a235c57625e4cef2aa2368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fffd9047d052c8d597d80eda4014c695.png"/>
  <Relationship Id="rId3" Type="http://schemas.openxmlformats.org/officeDocument/2006/relationships/hyperlink" Target="https://filemega.ir/downloads/285431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ویژگی‌های زراعی در لاین‌های اصلاح‌شده گیاهان علوفه‌ا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ویژگی‌های زراعی در لاین‌های اصلاح‌شده گیاهان علوفه‌ا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431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2026-02-19T19:30:47Z</dcterms:created>
  <dcterms:modified xsi:type="dcterms:W3CDTF">2026-02-19T19:30:47Z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