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825" r:id="rId1"/>
    <p:sldLayoutId id="2460545826" r:id="rId2"/>
    <p:sldLayoutId id="2460545827" r:id="rId3"/>
    <p:sldLayoutId id="2460545828" r:id="rId4"/>
    <p:sldLayoutId id="2460545829" r:id="rId5"/>
    <p:sldLayoutId id="2460545830" r:id="rId6"/>
    <p:sldLayoutId id="2460545831" r:id="rId7"/>
    <p:sldLayoutId id="2460545832" r:id="rId8"/>
    <p:sldLayoutId id="2460545833" r:id="rId9"/>
    <p:sldLayoutId id="2460545834" r:id="rId10"/>
    <p:sldLayoutId id="2460545835" r:id="rId11"/>
    <p:sldLayoutId id="246054583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76cfdfcd247cc623c59c04a51dd9b9a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30512c1a524b1b242b9eb871d98048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002aea9955967c771c91e40e287ab62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3e4f917c964bbb3aad29ffba3ba50e2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37b6de691492ef01ec7b49589e99e915.png"/>
  <Relationship Id="rId3" Type="http://schemas.openxmlformats.org/officeDocument/2006/relationships/hyperlink" Target="https://filemega.ir/downloads/285427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مطالعه مفهوم بنیادین هستی مستقل در نظریه‌های شناخت‌محور کلاسیک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مطالعه مفهوم بنیادین هستی مستقل در نظریه‌های شناخت‌محور کلاسیک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5427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3">
  <a:themeElements>
    <a:clrScheme name="Theme5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2026-02-19T19:32:32Z</dcterms:created>
  <dcterms:modified xsi:type="dcterms:W3CDTF">2026-02-19T19:32:32Z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