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9" r:id="rId1"/>
    <p:sldLayoutId id="2460545570" r:id="rId2"/>
    <p:sldLayoutId id="2460545571" r:id="rId3"/>
    <p:sldLayoutId id="2460545572" r:id="rId4"/>
    <p:sldLayoutId id="2460545573" r:id="rId5"/>
    <p:sldLayoutId id="2460545574" r:id="rId6"/>
    <p:sldLayoutId id="2460545575" r:id="rId7"/>
    <p:sldLayoutId id="2460545576" r:id="rId8"/>
    <p:sldLayoutId id="2460545577" r:id="rId9"/>
    <p:sldLayoutId id="2460545578" r:id="rId10"/>
    <p:sldLayoutId id="2460545579" r:id="rId11"/>
    <p:sldLayoutId id="246054558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cd9547950eef0509fd29d8f0f1479b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4abdda0ed0f6675703b7f59c61d77f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53d5f4a064a3e4b402010362bd4538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9ae1182992e9524fb8427f6db7c665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326f1d3758c7bd314c7d62ecb125a915.png"/>
  <Relationship Id="rId3" Type="http://schemas.openxmlformats.org/officeDocument/2006/relationships/hyperlink" Target="https://filemega.ir/downloads/285413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ساختار نظریه آزمون‌پذیری و تضادهای درونی آن در فلسفه علم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ساختار نظریه آزمون‌پذیری و تضادهای درونی آن در فلسفه علم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413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2026-02-19T19:28:16Z</dcterms:created>
  <dcterms:modified xsi:type="dcterms:W3CDTF">2026-02-19T19:28:16Z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