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711" r:id="rId1"/>
    <p:sldLayoutId id="2460545712" r:id="rId2"/>
    <p:sldLayoutId id="2460545713" r:id="rId3"/>
    <p:sldLayoutId id="2460545714" r:id="rId4"/>
    <p:sldLayoutId id="2460545715" r:id="rId5"/>
    <p:sldLayoutId id="2460545716" r:id="rId6"/>
    <p:sldLayoutId id="2460545717" r:id="rId7"/>
    <p:sldLayoutId id="2460545718" r:id="rId8"/>
    <p:sldLayoutId id="2460545719" r:id="rId9"/>
    <p:sldLayoutId id="2460545720" r:id="rId10"/>
    <p:sldLayoutId id="2460545721" r:id="rId11"/>
    <p:sldLayoutId id="2460545722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e53bbf33bc823e47425eea1e370452e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10325ac8566f7d7bd45755f86cd722a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6984edbdc0a0fcf6f417d99647f1706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745746780756c386e4571c79e3f07b8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3cc9ae5736e56b2e7b4e5826e6707b95.png"/>
  <Relationship Id="rId3" Type="http://schemas.openxmlformats.org/officeDocument/2006/relationships/hyperlink" Target="https://filemega.ir/downloads/285410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مقایسه مفهوم زمان در دو نظام فلسفی کلاسیک و حکمت متعالیه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مقایسه مفهوم زمان در دو نظام فلسفی کلاسیک و حکمت متعالیه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85410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2026-02-19T19:30:38Z</dcterms:created>
  <dcterms:modified xsi:type="dcterms:W3CDTF">2026-02-19T19:30:38Z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