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0" r:id="rId1"/>
    <p:sldLayoutId id="2460545681" r:id="rId2"/>
    <p:sldLayoutId id="2460545682" r:id="rId3"/>
    <p:sldLayoutId id="2460545683" r:id="rId4"/>
    <p:sldLayoutId id="2460545684" r:id="rId5"/>
    <p:sldLayoutId id="2460545685" r:id="rId6"/>
    <p:sldLayoutId id="2460545686" r:id="rId7"/>
    <p:sldLayoutId id="2460545687" r:id="rId8"/>
    <p:sldLayoutId id="2460545688" r:id="rId9"/>
    <p:sldLayoutId id="2460545689" r:id="rId10"/>
    <p:sldLayoutId id="2460545690" r:id="rId11"/>
    <p:sldLayoutId id="246054569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ded39f1b35d137e72a9c3bbeaed29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4bfefc451fd5ad8cea43c9e996e15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567b8f525e9249d6efb44cde87ae2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88423b24eccee169541035241166d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ba41538814e9324e6e0703bf7743d575.png"/>
  <Relationship Id="rId3" Type="http://schemas.openxmlformats.org/officeDocument/2006/relationships/hyperlink" Target="https://filemega.ir/downloads/285400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نوع معنایی در تفسیر متون مقدس با رویکرد زبان‌شناخ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نوع معنایی در تفسیر متون مقدس با رویکرد زبان‌شناخ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00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2026-02-19T19:30:07Z</dcterms:created>
  <dcterms:modified xsi:type="dcterms:W3CDTF">2026-02-19T19:30:07Z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