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6" r:id="rId1"/>
    <p:sldLayoutId id="2460542247" r:id="rId2"/>
    <p:sldLayoutId id="2460542248" r:id="rId3"/>
    <p:sldLayoutId id="2460542249" r:id="rId4"/>
    <p:sldLayoutId id="2460542250" r:id="rId5"/>
    <p:sldLayoutId id="2460542251" r:id="rId6"/>
    <p:sldLayoutId id="2460542252" r:id="rId7"/>
    <p:sldLayoutId id="2460542253" r:id="rId8"/>
    <p:sldLayoutId id="2460542254" r:id="rId9"/>
    <p:sldLayoutId id="2460542255" r:id="rId10"/>
    <p:sldLayoutId id="2460542256" r:id="rId11"/>
    <p:sldLayoutId id="246054225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a30220bbf6d2fdb34682fa7d3fac82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5fcc7c0a902743c080ff517b421e8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e075fa1404890a1622ac202a96c92b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44e3ca7ddb45f2158b5e1dd982c5f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a1345a6e135f0ac66c230b651cc87855.png"/>
  <Relationship Id="rId3" Type="http://schemas.openxmlformats.org/officeDocument/2006/relationships/hyperlink" Target="https://filemega.ir/downloads/285050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ات تحولات سیاسی بر کاهش نفوذ فرهنگی در عرصه بین‌المل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ات تحولات سیاسی بر کاهش نفوذ فرهنگی در عرصه بین‌المل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050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2026-02-19T18:32:53Z</dcterms:created>
  <dcterms:modified xsi:type="dcterms:W3CDTF">2026-02-19T18:32:53Z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