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814" r:id="rId1"/>
    <p:sldLayoutId id="2460545815" r:id="rId2"/>
    <p:sldLayoutId id="2460545816" r:id="rId3"/>
    <p:sldLayoutId id="2460545817" r:id="rId4"/>
    <p:sldLayoutId id="2460545818" r:id="rId5"/>
    <p:sldLayoutId id="2460545819" r:id="rId6"/>
    <p:sldLayoutId id="2460545820" r:id="rId7"/>
    <p:sldLayoutId id="2460545821" r:id="rId8"/>
    <p:sldLayoutId id="2460545822" r:id="rId9"/>
    <p:sldLayoutId id="2460545823" r:id="rId10"/>
    <p:sldLayoutId id="2460545824" r:id="rId11"/>
    <p:sldLayoutId id="2460545825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2410a94f2025b7d3c0185d797eea55c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9a3aa954a6c364913ef5273ac9ce894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97453132c7a43f6a99ce5ddafddeeda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698a8ac636486a3470113b65a203689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3b2bb6f35fe20592da7eba1b5c4c8535.png"/>
  <Relationship Id="rId3" Type="http://schemas.openxmlformats.org/officeDocument/2006/relationships/hyperlink" Target="https://filemega.ir/downloads/2849824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زیابی ساختارهای هماهنگ مدیریتی در مواجهه با بحران‌های طبیع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زیابی ساختارهای هماهنگ مدیریتی در مواجهه با بحران‌های طبیع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49824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3">
  <a:themeElements>
    <a:clrScheme name="Theme4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4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2026-02-19T19:32:21Z</dcterms:created>
  <dcterms:modified xsi:type="dcterms:W3CDTF">2026-02-19T19:32:21Z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