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50" r:id="rId1"/>
    <p:sldLayoutId id="2460545651" r:id="rId2"/>
    <p:sldLayoutId id="2460545652" r:id="rId3"/>
    <p:sldLayoutId id="2460545653" r:id="rId4"/>
    <p:sldLayoutId id="2460545654" r:id="rId5"/>
    <p:sldLayoutId id="2460545655" r:id="rId6"/>
    <p:sldLayoutId id="2460545656" r:id="rId7"/>
    <p:sldLayoutId id="2460545657" r:id="rId8"/>
    <p:sldLayoutId id="2460545658" r:id="rId9"/>
    <p:sldLayoutId id="2460545659" r:id="rId10"/>
    <p:sldLayoutId id="2460545660" r:id="rId11"/>
    <p:sldLayoutId id="246054566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03d973a0703ce13560d92c49060b65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2327a31547be6e6d9b19bdd0dbfdcb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1551f3b6475138dc30aa490eeade6a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e213355e6b75fd118b4ae28d765c8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3ecf6eff943731d26ca1faee4acbe6c5.png"/>
  <Relationship Id="rId3" Type="http://schemas.openxmlformats.org/officeDocument/2006/relationships/hyperlink" Target="https://filemega.ir/downloads/284962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عناصر اسطوره‌ای در شعر کهن با تمرکز بر ساختارهای نمادی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عناصر اسطوره‌ای در شعر کهن با تمرکز بر ساختارهای نمادی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962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2026-02-19T19:29:37Z</dcterms:created>
  <dcterms:modified xsi:type="dcterms:W3CDTF">2026-02-19T19:29:37Z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