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75" r:id="rId1"/>
    <p:sldLayoutId id="2460545676" r:id="rId2"/>
    <p:sldLayoutId id="2460545677" r:id="rId3"/>
    <p:sldLayoutId id="2460545678" r:id="rId4"/>
    <p:sldLayoutId id="2460545679" r:id="rId5"/>
    <p:sldLayoutId id="2460545680" r:id="rId6"/>
    <p:sldLayoutId id="2460545681" r:id="rId7"/>
    <p:sldLayoutId id="2460545682" r:id="rId8"/>
    <p:sldLayoutId id="2460545683" r:id="rId9"/>
    <p:sldLayoutId id="2460545684" r:id="rId10"/>
    <p:sldLayoutId id="2460545685" r:id="rId11"/>
    <p:sldLayoutId id="2460545686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479c2d6f18f120b69216d5c299e195b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084f23a9250e1ad01cc16c55f8acfe1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b419192c2a732cb2ad59f40ed1a370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320225733b3d2865e927af8ad14399d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fc2bed048d35cd2d5ff8bc45f2700c55.png"/>
  <Relationship Id="rId3" Type="http://schemas.openxmlformats.org/officeDocument/2006/relationships/hyperlink" Target="https://filemega.ir/downloads/284877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اثر گسترش صنایع تولیدی بر شاخص‌های رشد اقتصاد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اثر گسترش صنایع تولیدی بر شاخص‌های رشد اقتصاد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4877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5">
  <a:themeElements>
    <a:clrScheme name="Theme7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2026-02-19T19:30:02Z</dcterms:created>
  <dcterms:modified xsi:type="dcterms:W3CDTF">2026-02-19T19:30:02Z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