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73" r:id="rId1"/>
    <p:sldLayoutId id="2460545674" r:id="rId2"/>
    <p:sldLayoutId id="2460545675" r:id="rId3"/>
    <p:sldLayoutId id="2460545676" r:id="rId4"/>
    <p:sldLayoutId id="2460545677" r:id="rId5"/>
    <p:sldLayoutId id="2460545678" r:id="rId6"/>
    <p:sldLayoutId id="2460545679" r:id="rId7"/>
    <p:sldLayoutId id="2460545680" r:id="rId8"/>
    <p:sldLayoutId id="2460545681" r:id="rId9"/>
    <p:sldLayoutId id="2460545682" r:id="rId10"/>
    <p:sldLayoutId id="2460545683" r:id="rId11"/>
    <p:sldLayoutId id="246054568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aab236dbb342cd7f40b7027947b43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daf75036d554ae13f45401b4555bb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31b28bf78b725742b8fa91257c6bea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73a722dd9e11a0bcf0117ac2e8119d0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3c49e1b9d334774a41601661dcaa0525.png"/>
  <Relationship Id="rId3" Type="http://schemas.openxmlformats.org/officeDocument/2006/relationships/hyperlink" Target="https://filemega.ir/downloads/284645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اثرات احداث سدهای بزرگ بر کاهش منابع آبی دریاچه‌های داخ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اثرات احداث سدهای بزرگ بر کاهش منابع آبی دریاچه‌های داخ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645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2026-02-19T19:30:00Z</dcterms:created>
  <dcterms:modified xsi:type="dcterms:W3CDTF">2026-02-19T19:30:00Z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