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0" r:id="rId1"/>
    <p:sldLayoutId id="2460545671" r:id="rId2"/>
    <p:sldLayoutId id="2460545672" r:id="rId3"/>
    <p:sldLayoutId id="2460545673" r:id="rId4"/>
    <p:sldLayoutId id="2460545674" r:id="rId5"/>
    <p:sldLayoutId id="2460545675" r:id="rId6"/>
    <p:sldLayoutId id="2460545676" r:id="rId7"/>
    <p:sldLayoutId id="2460545677" r:id="rId8"/>
    <p:sldLayoutId id="2460545678" r:id="rId9"/>
    <p:sldLayoutId id="2460545679" r:id="rId10"/>
    <p:sldLayoutId id="2460545680" r:id="rId11"/>
    <p:sldLayoutId id="246054568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4b6f867db2bd075871d6e55565df18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e65db919cbbf397a869e327ef29834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ffed9ce256e6f45d48bef52657edf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14c3f54490b37ef501cc445466b0ca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410828e7bd9d75998f4e15bdce8743e5.png"/>
  <Relationship Id="rId3" Type="http://schemas.openxmlformats.org/officeDocument/2006/relationships/hyperlink" Target="https://filemega.ir/downloads/284530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منجی‌گرایی در نظام عرفانی متفکران اسلا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مفهوم منجی‌گرایی در نظام عرفانی متفکران اسلا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530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2026-02-19T19:29:57Z</dcterms:created>
  <dcterms:modified xsi:type="dcterms:W3CDTF">2026-02-19T19:29:57Z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