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5"/>
          <a:sy d="100" n="105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presProps" Target="presProps.xml"/>
  <Relationship Id="rId9" Type="http://schemas.openxmlformats.org/officeDocument/2006/relationships/viewProps" Target="viewProps.xml"/>
  <Relationship Id="rId1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1524000" y="1123950"/>
          <a:ext cx="10668000" cy="5257800"/>
          <a:chOff x="1524000" y="1123950"/>
          <a:chExt cx="10668000" cy="5257800"/>
        </a:xfrm>
      </p:grpSpPr>
      <p:sp>
        <p:nvSpPr>
          <p:cNvPr id="1" name="Placeholder for ctrTitle"/>
          <p:cNvSpPr txBox="1"/>
          <p:nvPr>
            <p:ph type="ctr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subTitle"/>
          <p:cNvSpPr txBox="1"/>
          <p:nvPr>
            <p:ph type="sub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subtitle style]]>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838200" y="361950"/>
          <a:ext cx="11353800" cy="6172200"/>
          <a:chOff x="838200" y="361950"/>
          <a:chExt cx="11353800" cy="61722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سم الله">
    <p:bg>
      <p:bgPr>
        <a:blipFill>
          <a:blip r:embed="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828675" y="1714500"/>
          <a:ext cx="11344275" cy="6086475"/>
          <a:chOff x="828675" y="1714500"/>
          <a:chExt cx="11344275" cy="608647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11353800" cy="6181725"/>
          <a:chOff x="0" y="0"/>
          <a:chExt cx="11353800" cy="618172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838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"/>
          <p:cNvSpPr txBox="1"/>
          <p:nvPr/>
        </p:nvSpPr>
        <p:spPr>
          <a:xfrm>
            <a:off x="6172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838200" y="361950"/>
          <a:ext cx="11353800" cy="6191250"/>
          <a:chOff x="838200" y="361950"/>
          <a:chExt cx="11353800" cy="619125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3" name=""/>
          <p:cNvSpPr txBox="1"/>
          <p:nvPr/>
        </p:nvSpPr>
        <p:spPr>
          <a:xfrm>
            <a:off x="838200" y="2505075"/>
            <a:ext cx="5153025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4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72200" y="2505075"/>
            <a:ext cx="5181600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838200" y="457200"/>
          <a:ext cx="11353800" cy="5867400"/>
          <a:chOff x="838200" y="457200"/>
          <a:chExt cx="11353800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838200" y="457200"/>
          <a:ext cx="4772025" cy="5867400"/>
          <a:chOff x="838200" y="457200"/>
          <a:chExt cx="4772025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460545632" r:id="rId1"/>
    <p:sldLayoutId id="2460545633" r:id="rId2"/>
    <p:sldLayoutId id="2460545634" r:id="rId3"/>
    <p:sldLayoutId id="2460545635" r:id="rId4"/>
    <p:sldLayoutId id="2460545636" r:id="rId5"/>
    <p:sldLayoutId id="2460545637" r:id="rId6"/>
    <p:sldLayoutId id="2460545638" r:id="rId7"/>
    <p:sldLayoutId id="2460545639" r:id="rId8"/>
    <p:sldLayoutId id="2460545640" r:id="rId9"/>
    <p:sldLayoutId id="2460545641" r:id="rId10"/>
    <p:sldLayoutId id="2460545642" r:id="rId11"/>
    <p:sldLayoutId id="2460545643" r:id="rId12"/>
  </p:sldLayoutIdLst>
  <p:txStyles>
    <p:titleStyle>
      <a:extLst/>
    </p:titleStyle>
    <p:bodyStyle>
      <a:extLst/>
    </p:bodyStyle>
    <p:otherStyle>
      <a:defPPr algn="l">
        <a:defRPr kern="1200"/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81e79ce4481fe2c1cd38470f2b07d56c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0e9c70634399cad4e2c27ca81e6a64b7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dacfc41f5d849251aed0722cff80c5d1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3d02a7f9254f791ecb11d1e9c1c9749c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133a0f6dc9108070f1f245638017d88c5.png"/>
  <Relationship Id="rId3" Type="http://schemas.openxmlformats.org/officeDocument/2006/relationships/hyperlink" Target="https://filemega.ir/downloads/2844851/" TargetMode="Externa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4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3333750" y="2381250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5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ارائه راهکارهای حقوقی برای مقابله با امتناع از ایفای تعهد در قراردادها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5238750" y="333375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ارائه راهکارهای حقوقی برای مقابله با امتناع از ایفای تعهد در قراردادها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19050"/>
          <a:ext cx="12192000" cy="6848475"/>
          <a:chOff x="0" y="19050"/>
          <a:chExt cx="12192000" cy="6848475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"/>
            <a:ext cx="12192000" cy="6829425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190750" y="1143000"/>
            <a:ext cx="7620000" cy="76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برای دریافت فایل کامل و اسلاید های دقیق این پاورپوینت به همراه منابع به لینک زیر مراجعه نمایید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428750" y="2857500"/>
            <a:ext cx="7620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2800" spc="0" u="none">
                <a:solidFill>
                  <a:srgbClr val="0000FF">
                    <a:alpha val="100.00%"/>
                  </a:srgbClr>
                </a:solidFill>
                <a:latin typeface="Arial"/>
                <a:hlinkClick r:id="rId3" tooltip=""/>
              </a:rPr>
              <a:t><![CDATA[https://filemega.ir/downloads/2844851/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39">
  <a:themeElements>
    <a:clrScheme name="Theme3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39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39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fara pendar</dc:creator>
  <cp:lastModifiedBy>fara pendar</cp:lastModifiedBy>
  <dcterms:created xsi:type="dcterms:W3CDTF">2026-02-19T19:29:19Z</dcterms:created>
  <dcterms:modified xsi:type="dcterms:W3CDTF">2026-02-19T19:29:19Z</dcterms:modified>
  <dc:title/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