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30" r:id="rId1"/>
    <p:sldLayoutId id="2460542131" r:id="rId2"/>
    <p:sldLayoutId id="2460542132" r:id="rId3"/>
    <p:sldLayoutId id="2460542133" r:id="rId4"/>
    <p:sldLayoutId id="2460542134" r:id="rId5"/>
    <p:sldLayoutId id="2460542135" r:id="rId6"/>
    <p:sldLayoutId id="2460542136" r:id="rId7"/>
    <p:sldLayoutId id="2460542137" r:id="rId8"/>
    <p:sldLayoutId id="2460542138" r:id="rId9"/>
    <p:sldLayoutId id="2460542139" r:id="rId10"/>
    <p:sldLayoutId id="2460542140" r:id="rId11"/>
    <p:sldLayoutId id="246054214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0f44ff5f2343fcf4f3b41c01b25895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fd5114faf23d43b7d016d0da337a4c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d200e324f2b5e2f0f1335ea64f27b3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cbfd4ed46a8b12bc5736e4715b001d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3380ac96b38c983893ed1f6530e106d5.png"/>
  <Relationship Id="rId3" Type="http://schemas.openxmlformats.org/officeDocument/2006/relationships/hyperlink" Target="https://filemega.ir/downloads/284304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فرآیندهای دادرسی در نظام حقوقی بین‌المللی معاص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فرآیندهای دادرسی در نظام حقوقی بین‌المللی معاص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304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2026-02-19T18:30:57Z</dcterms:created>
  <dcterms:modified xsi:type="dcterms:W3CDTF">2026-02-19T18:30:57Z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