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98" r:id="rId1"/>
    <p:sldLayoutId id="2460545699" r:id="rId2"/>
    <p:sldLayoutId id="2460545700" r:id="rId3"/>
    <p:sldLayoutId id="2460545701" r:id="rId4"/>
    <p:sldLayoutId id="2460545702" r:id="rId5"/>
    <p:sldLayoutId id="2460545703" r:id="rId6"/>
    <p:sldLayoutId id="2460545704" r:id="rId7"/>
    <p:sldLayoutId id="2460545705" r:id="rId8"/>
    <p:sldLayoutId id="2460545706" r:id="rId9"/>
    <p:sldLayoutId id="2460545707" r:id="rId10"/>
    <p:sldLayoutId id="2460545708" r:id="rId11"/>
    <p:sldLayoutId id="246054570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cb8b9f8785cc6bef205f87ab004032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0465606eadae194a681a2aee57312e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3469c3512ffc1bec91d3a40be8d94a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a7d4834b7f993014ba22b48a952ca6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00654863bca2b39981fdb4aab95a51a5.png"/>
  <Relationship Id="rId3" Type="http://schemas.openxmlformats.org/officeDocument/2006/relationships/hyperlink" Target="https://filemega.ir/downloads/284242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طالعه تجربیات نوجوانان در مواجهه با رفتارهای آسیب‌زا با رویکرد کیف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طالعه تجربیات نوجوانان در مواجهه با رفتارهای آسیب‌زا با رویکرد کیف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242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2">
  <a:themeElements>
    <a:clrScheme name="Theme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2026-02-19T19:30:25Z</dcterms:created>
  <dcterms:modified xsi:type="dcterms:W3CDTF">2026-02-19T19:30:25Z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