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45" r:id="rId1"/>
    <p:sldLayoutId id="2460545746" r:id="rId2"/>
    <p:sldLayoutId id="2460545747" r:id="rId3"/>
    <p:sldLayoutId id="2460545748" r:id="rId4"/>
    <p:sldLayoutId id="2460545749" r:id="rId5"/>
    <p:sldLayoutId id="2460545750" r:id="rId6"/>
    <p:sldLayoutId id="2460545751" r:id="rId7"/>
    <p:sldLayoutId id="2460545752" r:id="rId8"/>
    <p:sldLayoutId id="2460545753" r:id="rId9"/>
    <p:sldLayoutId id="2460545754" r:id="rId10"/>
    <p:sldLayoutId id="2460545755" r:id="rId11"/>
    <p:sldLayoutId id="246054575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7b459de938417f6c86925be85f2aec2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d7980a5a995423f28ca0e8287d48577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0981ba20eb0dc1904503996ea134988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d3b86589989f899bbf1ae24fc788be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ca93af19d3b39b852a80fa360155a9c5.png"/>
  <Relationship Id="rId3" Type="http://schemas.openxmlformats.org/officeDocument/2006/relationships/hyperlink" Target="https://filemega.ir/downloads/284176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ساختار متنی یک اثر منظوم با تمرکز بر تقابل‌های معنایی درون‌مت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ساختار متنی یک اثر منظوم با تمرکز بر تقابل‌های معنایی درون‌مت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4176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2026-02-19T19:31:12Z</dcterms:created>
  <dcterms:modified xsi:type="dcterms:W3CDTF">2026-02-19T19:31:12Z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