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55" r:id="rId1"/>
    <p:sldLayoutId id="2460545656" r:id="rId2"/>
    <p:sldLayoutId id="2460545657" r:id="rId3"/>
    <p:sldLayoutId id="2460545658" r:id="rId4"/>
    <p:sldLayoutId id="2460545659" r:id="rId5"/>
    <p:sldLayoutId id="2460545660" r:id="rId6"/>
    <p:sldLayoutId id="2460545661" r:id="rId7"/>
    <p:sldLayoutId id="2460545662" r:id="rId8"/>
    <p:sldLayoutId id="2460545663" r:id="rId9"/>
    <p:sldLayoutId id="2460545664" r:id="rId10"/>
    <p:sldLayoutId id="2460545665" r:id="rId11"/>
    <p:sldLayoutId id="246054566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4e34f548e019fd15dfe0720fbbaf86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a0148a813e582d7ddfb104693ae1e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aaccdb5e4d3847d486b5143169f731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fe90afc1cd0f9e4b686f0acaca4911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3e48c40a10a9bed9669509764a125f5.png"/>
  <Relationship Id="rId3" Type="http://schemas.openxmlformats.org/officeDocument/2006/relationships/hyperlink" Target="https://filemega.ir/downloads/284169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ساختار تربیتی گروه‌های دینی با تمرکز بر الگوهای رفتاری جم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ساختار تربیتی گروه‌های دینی با تمرکز بر الگوهای رفتاری جم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169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2026-02-19T19:29:42Z</dcterms:created>
  <dcterms:modified xsi:type="dcterms:W3CDTF">2026-02-19T19:29:42Z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