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54" r:id="rId1"/>
    <p:sldLayoutId id="2460545555" r:id="rId2"/>
    <p:sldLayoutId id="2460545556" r:id="rId3"/>
    <p:sldLayoutId id="2460545557" r:id="rId4"/>
    <p:sldLayoutId id="2460545558" r:id="rId5"/>
    <p:sldLayoutId id="2460545559" r:id="rId6"/>
    <p:sldLayoutId id="2460545560" r:id="rId7"/>
    <p:sldLayoutId id="2460545561" r:id="rId8"/>
    <p:sldLayoutId id="2460545562" r:id="rId9"/>
    <p:sldLayoutId id="2460545563" r:id="rId10"/>
    <p:sldLayoutId id="2460545564" r:id="rId11"/>
    <p:sldLayoutId id="2460545565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e62e13b866fdef8f9983c2cf36c3aff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7ed6d2fc6b5105a42b0e44072e83495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e49faaf3742f4759d0462b4bd36e46e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b1459aab941ea30598c337e7d3db080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4b2851be923f0bc98d13ede9f23eb5d5.png"/>
  <Relationship Id="rId3" Type="http://schemas.openxmlformats.org/officeDocument/2006/relationships/hyperlink" Target="https://filemega.ir/downloads/284144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زیابی مؤلفه‌های سبک زندگی مبتنی بر آموزه‌های دینی در جامعه معاصر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زیابی مؤلفه‌های سبک زندگی مبتنی بر آموزه‌های دینی در جامعه معاصر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4144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2026-02-19T19:28:01Z</dcterms:created>
  <dcterms:modified xsi:type="dcterms:W3CDTF">2026-02-19T19:28:01Z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