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53" r:id="rId1"/>
    <p:sldLayoutId id="2460545754" r:id="rId2"/>
    <p:sldLayoutId id="2460545755" r:id="rId3"/>
    <p:sldLayoutId id="2460545756" r:id="rId4"/>
    <p:sldLayoutId id="2460545757" r:id="rId5"/>
    <p:sldLayoutId id="2460545758" r:id="rId6"/>
    <p:sldLayoutId id="2460545759" r:id="rId7"/>
    <p:sldLayoutId id="2460545760" r:id="rId8"/>
    <p:sldLayoutId id="2460545761" r:id="rId9"/>
    <p:sldLayoutId id="2460545762" r:id="rId10"/>
    <p:sldLayoutId id="2460545763" r:id="rId11"/>
    <p:sldLayoutId id="246054576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e60eaedeadb204b8c939b8aa1966c8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9f186538de9983b578f386c977364c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0b485daff7bd50c2f8940fb1d388ff0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e4862a8782fbdb9b07dc7d1d5dbee8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3b5134594326a961c01996d1c9eee2d5.png"/>
  <Relationship Id="rId3" Type="http://schemas.openxmlformats.org/officeDocument/2006/relationships/hyperlink" Target="https://filemega.ir/downloads/284120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تطبیقی دیدگاه‌های کلامی درباره توحید در مکاتب مختلف الهیات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تطبیقی دیدگاه‌های کلامی درباره توحید در مکاتب مختلف الهیات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4120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0">
  <a:themeElements>
    <a:clrScheme name="Theme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2026-02-19T19:31:20Z</dcterms:created>
  <dcterms:modified xsi:type="dcterms:W3CDTF">2026-02-19T19:31:20Z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