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69" r:id="rId1"/>
    <p:sldLayoutId id="2460542270" r:id="rId2"/>
    <p:sldLayoutId id="2460542271" r:id="rId3"/>
    <p:sldLayoutId id="2460542272" r:id="rId4"/>
    <p:sldLayoutId id="2460542273" r:id="rId5"/>
    <p:sldLayoutId id="2460542274" r:id="rId6"/>
    <p:sldLayoutId id="2460542275" r:id="rId7"/>
    <p:sldLayoutId id="2460542276" r:id="rId8"/>
    <p:sldLayoutId id="2460542277" r:id="rId9"/>
    <p:sldLayoutId id="2460542278" r:id="rId10"/>
    <p:sldLayoutId id="2460542279" r:id="rId11"/>
    <p:sldLayoutId id="246054228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7507106735fc46f8be76aa15197d684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ec0a1decad18268676eef44c315c70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00e19e93cbe0d60f76513d6943abe59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bc5a6cfc577d76558f164b860edadb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ea6c1d914f4075eb77f6e7d1f1ab29e5.png"/>
  <Relationship Id="rId3" Type="http://schemas.openxmlformats.org/officeDocument/2006/relationships/hyperlink" Target="https://filemega.ir/downloads/284099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قش رفتارهای سیاسی در ساختارهای اجرایی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قش رفتارهای سیاسی در ساختارهای اجرایی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4099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2026-02-19T18:33:16Z</dcterms:created>
  <dcterms:modified xsi:type="dcterms:W3CDTF">2026-02-19T18:33:16Z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