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4" r:id="rId1"/>
    <p:sldLayoutId id="2460545545" r:id="rId2"/>
    <p:sldLayoutId id="2460545546" r:id="rId3"/>
    <p:sldLayoutId id="2460545547" r:id="rId4"/>
    <p:sldLayoutId id="2460545548" r:id="rId5"/>
    <p:sldLayoutId id="2460545549" r:id="rId6"/>
    <p:sldLayoutId id="2460545550" r:id="rId7"/>
    <p:sldLayoutId id="2460545551" r:id="rId8"/>
    <p:sldLayoutId id="2460545552" r:id="rId9"/>
    <p:sldLayoutId id="2460545553" r:id="rId10"/>
    <p:sldLayoutId id="2460545554" r:id="rId11"/>
    <p:sldLayoutId id="246054555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0498bbf79a44386dd6bd457d154ff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a41e5499f8112bad2febfe81437ef7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74b9b453527f95edfaa236be277bd1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a1639ea766f15ec5348eef1e819d9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f43af7eba797d1b82b2c6d9cf2f46645.png"/>
  <Relationship Id="rId3" Type="http://schemas.openxmlformats.org/officeDocument/2006/relationships/hyperlink" Target="https://filemega.ir/downloads/28409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عوامل مؤثر بر مدیریت تأمین در محیط‌های بازاریابی دیجیتال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عوامل مؤثر بر مدیریت تأمین در محیط‌های بازاریابی دیجیتال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09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2026-02-19T19:27:51Z</dcterms:created>
  <dcterms:modified xsi:type="dcterms:W3CDTF">2026-02-19T19:27:51Z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