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36" r:id="rId1"/>
    <p:sldLayoutId id="2460542537" r:id="rId2"/>
    <p:sldLayoutId id="2460542538" r:id="rId3"/>
    <p:sldLayoutId id="2460542539" r:id="rId4"/>
    <p:sldLayoutId id="2460542540" r:id="rId5"/>
    <p:sldLayoutId id="2460542541" r:id="rId6"/>
    <p:sldLayoutId id="2460542542" r:id="rId7"/>
    <p:sldLayoutId id="2460542543" r:id="rId8"/>
    <p:sldLayoutId id="2460542544" r:id="rId9"/>
    <p:sldLayoutId id="2460542545" r:id="rId10"/>
    <p:sldLayoutId id="2460542546" r:id="rId11"/>
    <p:sldLayoutId id="2460542547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9bdca8e3bf0063f974e5993fc1ff509f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19b19f1ee2ba98f31a45b8d8fd70a2a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46a4234b64b40927d8412039df55ac5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848fc33a4e9a8e86b385927df66b707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a9291cd51ae612b12d7f12d56f618afc5.png"/>
  <Relationship Id="rId3" Type="http://schemas.openxmlformats.org/officeDocument/2006/relationships/hyperlink" Target="https://filemega.ir/downloads/2840363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اثر نوآوری زیست‌محور بر عملکرد مالی با توجه به مقیاس سازمان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اثر نوآوری زیست‌محور بر عملکرد مالی با توجه به مقیاس سازمان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840363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2026-02-19T18:37:43Z</dcterms:created>
  <dcterms:modified xsi:type="dcterms:W3CDTF">2026-02-19T18:37:43Z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