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5" r:id="rId1"/>
    <p:sldLayoutId id="2460546086" r:id="rId2"/>
    <p:sldLayoutId id="2460546087" r:id="rId3"/>
    <p:sldLayoutId id="2460546088" r:id="rId4"/>
    <p:sldLayoutId id="2460546089" r:id="rId5"/>
    <p:sldLayoutId id="2460546090" r:id="rId6"/>
    <p:sldLayoutId id="2460546091" r:id="rId7"/>
    <p:sldLayoutId id="2460546092" r:id="rId8"/>
    <p:sldLayoutId id="2460546093" r:id="rId9"/>
    <p:sldLayoutId id="2460546094" r:id="rId10"/>
    <p:sldLayoutId id="2460546095" r:id="rId11"/>
    <p:sldLayoutId id="246054609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a5f76ab4ef919a5bfb87367352bd9a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9820032f8fb1f6c6de16e34d075a40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6f3990065d2f5bbe4c0ca799cbd4ad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d12e9debfa2cfe793ad39bd67a95de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c1d4aea88e34fbda978dc989f3702605.png"/>
  <Relationship Id="rId3" Type="http://schemas.openxmlformats.org/officeDocument/2006/relationships/hyperlink" Target="https://filemega.ir/downloads/284024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عوامل مؤثر بر کیفیت ارائه خدمات در ساختارهای اجرایی و عملیا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عوامل مؤثر بر کیفیت ارائه خدمات در ساختارهای اجرایی و عملیا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024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2026-02-19T19:36:52Z</dcterms:created>
  <dcterms:modified xsi:type="dcterms:W3CDTF">2026-02-19T19:36:52Z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