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73" r:id="rId1"/>
    <p:sldLayoutId id="2460545774" r:id="rId2"/>
    <p:sldLayoutId id="2460545775" r:id="rId3"/>
    <p:sldLayoutId id="2460545776" r:id="rId4"/>
    <p:sldLayoutId id="2460545777" r:id="rId5"/>
    <p:sldLayoutId id="2460545778" r:id="rId6"/>
    <p:sldLayoutId id="2460545779" r:id="rId7"/>
    <p:sldLayoutId id="2460545780" r:id="rId8"/>
    <p:sldLayoutId id="2460545781" r:id="rId9"/>
    <p:sldLayoutId id="2460545782" r:id="rId10"/>
    <p:sldLayoutId id="2460545783" r:id="rId11"/>
    <p:sldLayoutId id="246054578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a3652fb57e02e4b8f7019843c75e0b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9876ef8b70d7554de49484e771bb6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bf339bac144e672d82dadbb3fba6e7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983a3869e85f51ff3bab47ef7d403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c3e014b8fb51ce238bb1645bf468bf65.png"/>
  <Relationship Id="rId3" Type="http://schemas.openxmlformats.org/officeDocument/2006/relationships/hyperlink" Target="https://filemega.ir/downloads/284023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فرآیندهای آموزشی در بهبود تعاملات صنعتی و روابط ک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نقش فرآیندهای آموزشی در بهبود تعاملات صنعتی و روابط ک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023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2026-02-19T19:31:40Z</dcterms:created>
  <dcterms:modified xsi:type="dcterms:W3CDTF">2026-02-19T19:31:40Z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