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70" r:id="rId1"/>
    <p:sldLayoutId id="2460542271" r:id="rId2"/>
    <p:sldLayoutId id="2460542272" r:id="rId3"/>
    <p:sldLayoutId id="2460542273" r:id="rId4"/>
    <p:sldLayoutId id="2460542274" r:id="rId5"/>
    <p:sldLayoutId id="2460542275" r:id="rId6"/>
    <p:sldLayoutId id="2460542276" r:id="rId7"/>
    <p:sldLayoutId id="2460542277" r:id="rId8"/>
    <p:sldLayoutId id="2460542278" r:id="rId9"/>
    <p:sldLayoutId id="2460542279" r:id="rId10"/>
    <p:sldLayoutId id="2460542280" r:id="rId11"/>
    <p:sldLayoutId id="246054228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a8503897f179f6d7cdaa0cfa7643df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d64ce4bc0cec053f63f6553b08f795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ff400dada6c75d41887081857bf3ff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0dd069fbfa035a180830d03faf3382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b9ccaf2c1673fc1b0a0a69cf101ef235.png"/>
  <Relationship Id="rId3" Type="http://schemas.openxmlformats.org/officeDocument/2006/relationships/hyperlink" Target="https://filemega.ir/downloads/284007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خت ابعاد رفتاری سیاست‌ورزی در محیط‌های کاری و پیامدهای آ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خت ابعاد رفتاری سیاست‌ورزی در محیط‌های کاری و پیامدهای آ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007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2026-02-19T18:33:17Z</dcterms:created>
  <dcterms:modified xsi:type="dcterms:W3CDTF">2026-02-19T18:33:17Z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