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67" r:id="rId1"/>
    <p:sldLayoutId id="2460545668" r:id="rId2"/>
    <p:sldLayoutId id="2460545669" r:id="rId3"/>
    <p:sldLayoutId id="2460545670" r:id="rId4"/>
    <p:sldLayoutId id="2460545671" r:id="rId5"/>
    <p:sldLayoutId id="2460545672" r:id="rId6"/>
    <p:sldLayoutId id="2460545673" r:id="rId7"/>
    <p:sldLayoutId id="2460545674" r:id="rId8"/>
    <p:sldLayoutId id="2460545675" r:id="rId9"/>
    <p:sldLayoutId id="2460545676" r:id="rId10"/>
    <p:sldLayoutId id="2460545677" r:id="rId11"/>
    <p:sldLayoutId id="2460545678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104fa50a904f2d67c076d1a97ae2c45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5d5f1adb75effa232158e926223b6f4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c35cb620813867b46fc6ac1fbb84e52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ec4020d24c5025d4efe3ae8d3c9037a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984c5c77d2f45ddb9b7e1bf49dc8c5a5.png"/>
  <Relationship Id="rId3" Type="http://schemas.openxmlformats.org/officeDocument/2006/relationships/hyperlink" Target="https://filemega.ir/downloads/283973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نقش منابع دانشی در فرآیندهای یاددهی و یادگیری رسم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نقش منابع دانشی در فرآیندهای یاددهی و یادگیری رسم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3973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2026-02-19T19:29:54Z</dcterms:created>
  <dcterms:modified xsi:type="dcterms:W3CDTF">2026-02-19T19:29:54Z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