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9" r:id="rId1"/>
    <p:sldLayoutId id="2460546090" r:id="rId2"/>
    <p:sldLayoutId id="2460546091" r:id="rId3"/>
    <p:sldLayoutId id="2460546092" r:id="rId4"/>
    <p:sldLayoutId id="2460546093" r:id="rId5"/>
    <p:sldLayoutId id="2460546094" r:id="rId6"/>
    <p:sldLayoutId id="2460546095" r:id="rId7"/>
    <p:sldLayoutId id="2460546096" r:id="rId8"/>
    <p:sldLayoutId id="2460546097" r:id="rId9"/>
    <p:sldLayoutId id="2460546098" r:id="rId10"/>
    <p:sldLayoutId id="2460546099" r:id="rId11"/>
    <p:sldLayoutId id="246054610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585666ea26bcc999a905038b77dde5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8121a3cb7ca38f7772f4747b3b0a73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af92d506c7b0635bb421948e7a8a26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a96a6b137767aeb235b43ec06e04d9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0a0a7e807bdb66deac500e1ed9a64725.png"/>
  <Relationship Id="rId3" Type="http://schemas.openxmlformats.org/officeDocument/2006/relationships/hyperlink" Target="https://filemega.ir/downloads/283956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وضعیت مطالعه و دسترسی به منابع در ساختار فرهنگی معاص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وضعیت مطالعه و دسترسی به منابع در ساختار فرهنگی معاص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3956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2026-02-19T19:36:56Z</dcterms:created>
  <dcterms:modified xsi:type="dcterms:W3CDTF">2026-02-19T19:36:56Z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