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97" r:id="rId1"/>
    <p:sldLayoutId id="2460545798" r:id="rId2"/>
    <p:sldLayoutId id="2460545799" r:id="rId3"/>
    <p:sldLayoutId id="2460545800" r:id="rId4"/>
    <p:sldLayoutId id="2460545801" r:id="rId5"/>
    <p:sldLayoutId id="2460545802" r:id="rId6"/>
    <p:sldLayoutId id="2460545803" r:id="rId7"/>
    <p:sldLayoutId id="2460545804" r:id="rId8"/>
    <p:sldLayoutId id="2460545805" r:id="rId9"/>
    <p:sldLayoutId id="2460545806" r:id="rId10"/>
    <p:sldLayoutId id="2460545807" r:id="rId11"/>
    <p:sldLayoutId id="246054580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58341ae8634cc94288199f8bdfd13ac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3e11308e8813482e5f2100254a84d8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4e8682fc46f2d939aa3e8f794671dd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956708cfeece0e661dcd9177c5004ed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da63702025a06de21077c54adce02ae5.png"/>
  <Relationship Id="rId3" Type="http://schemas.openxmlformats.org/officeDocument/2006/relationships/hyperlink" Target="https://filemega.ir/downloads/28392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حوی جایگاه ضمایر مفعولی در آغاز جمله با بهره‌گیری از نظریه بهینه‌ساز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حوی جایگاه ضمایر مفعولی در آغاز جمله با بهره‌گیری از نظریه بهینه‌ساز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392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2026-02-19T19:32:04Z</dcterms:created>
  <dcterms:modified xsi:type="dcterms:W3CDTF">2026-02-19T19:32:04Z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