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85" r:id="rId1"/>
    <p:sldLayoutId id="2460545686" r:id="rId2"/>
    <p:sldLayoutId id="2460545687" r:id="rId3"/>
    <p:sldLayoutId id="2460545688" r:id="rId4"/>
    <p:sldLayoutId id="2460545689" r:id="rId5"/>
    <p:sldLayoutId id="2460545690" r:id="rId6"/>
    <p:sldLayoutId id="2460545691" r:id="rId7"/>
    <p:sldLayoutId id="2460545692" r:id="rId8"/>
    <p:sldLayoutId id="2460545693" r:id="rId9"/>
    <p:sldLayoutId id="2460545694" r:id="rId10"/>
    <p:sldLayoutId id="2460545695" r:id="rId11"/>
    <p:sldLayoutId id="246054569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33701a70dc5afb34ae3b2fe2afd46c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1431b4d12085e16a66ca22eff34a8d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e1b14b607a141555d95749020c0b28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45b535d0d7af82601ac21bf2c19dfd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b1951ba6cfaab4174c5c6c03dec503b5.png"/>
  <Relationship Id="rId3" Type="http://schemas.openxmlformats.org/officeDocument/2006/relationships/hyperlink" Target="https://filemega.ir/downloads/283906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تطبیقی عناصر تزئینی سنتی در مواجهه با فناوری‌های نوین در هنر تصوی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تطبیقی عناصر تزئینی سنتی در مواجهه با فناوری‌های نوین در هنر تصوی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3906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2026-02-19T19:30:12Z</dcterms:created>
  <dcterms:modified xsi:type="dcterms:W3CDTF">2026-02-19T19:30:12Z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