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9" r:id="rId1"/>
    <p:sldLayoutId id="2460542260" r:id="rId2"/>
    <p:sldLayoutId id="2460542261" r:id="rId3"/>
    <p:sldLayoutId id="2460542262" r:id="rId4"/>
    <p:sldLayoutId id="2460542263" r:id="rId5"/>
    <p:sldLayoutId id="2460542264" r:id="rId6"/>
    <p:sldLayoutId id="2460542265" r:id="rId7"/>
    <p:sldLayoutId id="2460542266" r:id="rId8"/>
    <p:sldLayoutId id="2460542267" r:id="rId9"/>
    <p:sldLayoutId id="2460542268" r:id="rId10"/>
    <p:sldLayoutId id="2460542269" r:id="rId11"/>
    <p:sldLayoutId id="246054227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ee345915809693a2f7759c42068d76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ce312a446ebf35c4743cf5689ae00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c144209ba0d2c9ad0d04b10dd600a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f76d1c423de713dc34271bda2f3f61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f01c73e9c9f0d8711513662a139c0ec5.png"/>
  <Relationship Id="rId3" Type="http://schemas.openxmlformats.org/officeDocument/2006/relationships/hyperlink" Target="https://filemega.ir/downloads/283850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جاهلیت در منابع دینی با تمرکز بر ساختارهای اجتماعی و اخلا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جاهلیت در منابع دینی با تمرکز بر ساختارهای اجتماعی و اخلا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850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2026-02-19T18:33:06Z</dcterms:created>
  <dcterms:modified xsi:type="dcterms:W3CDTF">2026-02-19T18:33:06Z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