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0" r:id="rId1"/>
    <p:sldLayoutId id="2460545661" r:id="rId2"/>
    <p:sldLayoutId id="2460545662" r:id="rId3"/>
    <p:sldLayoutId id="2460545663" r:id="rId4"/>
    <p:sldLayoutId id="2460545664" r:id="rId5"/>
    <p:sldLayoutId id="2460545665" r:id="rId6"/>
    <p:sldLayoutId id="2460545666" r:id="rId7"/>
    <p:sldLayoutId id="2460545667" r:id="rId8"/>
    <p:sldLayoutId id="2460545668" r:id="rId9"/>
    <p:sldLayoutId id="2460545669" r:id="rId10"/>
    <p:sldLayoutId id="2460545670" r:id="rId11"/>
    <p:sldLayoutId id="246054567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49d01da11289cfba0faaa976b1edb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5cef7bb4f04a2a1e5b784dd2d7ac3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23c820302c27c1c4411a3c307fce6a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d0c0da0d53188d1052331b15240d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4bd757d20424d676546744e4b5686e5.png"/>
  <Relationship Id="rId3" Type="http://schemas.openxmlformats.org/officeDocument/2006/relationships/hyperlink" Target="https://filemega.ir/downloads/283686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أثیر الیاف شیشه‌ای و فولادی بر مقاومت فشاری بتن بازیاف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أثیر الیاف شیشه‌ای و فولادی بر مقاومت فشاری بتن بازیاف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686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2026-02-19T19:29:47Z</dcterms:created>
  <dcterms:modified xsi:type="dcterms:W3CDTF">2026-02-19T19:29:47Z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