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78" r:id="rId1"/>
    <p:sldLayoutId id="2460546079" r:id="rId2"/>
    <p:sldLayoutId id="2460546080" r:id="rId3"/>
    <p:sldLayoutId id="2460546081" r:id="rId4"/>
    <p:sldLayoutId id="2460546082" r:id="rId5"/>
    <p:sldLayoutId id="2460546083" r:id="rId6"/>
    <p:sldLayoutId id="2460546084" r:id="rId7"/>
    <p:sldLayoutId id="2460546085" r:id="rId8"/>
    <p:sldLayoutId id="2460546086" r:id="rId9"/>
    <p:sldLayoutId id="2460546087" r:id="rId10"/>
    <p:sldLayoutId id="2460546088" r:id="rId11"/>
    <p:sldLayoutId id="246054608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ceed952b23897fba24393b12d3481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ed8e92bcb200d3aab847ce4f5d264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9500f5ebf9a5a3d04b438d5afdbbe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078a33d09a2fe6beaddc58a89c5338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e91c7848c570ec9fc134564e07b40a5.png"/>
  <Relationship Id="rId3" Type="http://schemas.openxmlformats.org/officeDocument/2006/relationships/hyperlink" Target="https://filemega.ir/downloads/283611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ویژگی‌ها و شاخص‌های نظام آموزشی منسوب به امام صادق(ع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ویژگی‌ها و شاخص‌های نظام آموزشی منسوب به امام صادق(ع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611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2026-02-19T19:36:45Z</dcterms:created>
  <dcterms:modified xsi:type="dcterms:W3CDTF">2026-02-19T19:36:45Z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