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27" r:id="rId1"/>
    <p:sldLayoutId id="2460542528" r:id="rId2"/>
    <p:sldLayoutId id="2460542529" r:id="rId3"/>
    <p:sldLayoutId id="2460542530" r:id="rId4"/>
    <p:sldLayoutId id="2460542531" r:id="rId5"/>
    <p:sldLayoutId id="2460542532" r:id="rId6"/>
    <p:sldLayoutId id="2460542533" r:id="rId7"/>
    <p:sldLayoutId id="2460542534" r:id="rId8"/>
    <p:sldLayoutId id="2460542535" r:id="rId9"/>
    <p:sldLayoutId id="2460542536" r:id="rId10"/>
    <p:sldLayoutId id="2460542537" r:id="rId11"/>
    <p:sldLayoutId id="246054253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cec2ce3f9f8e619c36d3da1290b4b1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8011e545e46d0622d235d5bc4f2ae8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b9820830e26fcff8a8eb2d5324c038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cd01f84e79d1e7e1642509fda4e59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37dc982a27e12010603fe35bf250265.png"/>
  <Relationship Id="rId3" Type="http://schemas.openxmlformats.org/officeDocument/2006/relationships/hyperlink" Target="https://filemega.ir/downloads/283505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سترس شغلی کارکنان و راهبردهای مقابله با آ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سترس شغلی کارکنان و راهبردهای مقابله با آ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505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2026-02-19T18:37:34Z</dcterms:created>
  <dcterms:modified xsi:type="dcterms:W3CDTF">2026-02-19T18:37:34Z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