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4" r:id="rId1"/>
    <p:sldLayoutId id="2460542125" r:id="rId2"/>
    <p:sldLayoutId id="2460542126" r:id="rId3"/>
    <p:sldLayoutId id="2460542127" r:id="rId4"/>
    <p:sldLayoutId id="2460542128" r:id="rId5"/>
    <p:sldLayoutId id="2460542129" r:id="rId6"/>
    <p:sldLayoutId id="2460542130" r:id="rId7"/>
    <p:sldLayoutId id="2460542131" r:id="rId8"/>
    <p:sldLayoutId id="2460542132" r:id="rId9"/>
    <p:sldLayoutId id="2460542133" r:id="rId10"/>
    <p:sldLayoutId id="2460542134" r:id="rId11"/>
    <p:sldLayoutId id="246054213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c44dbfacf4f481e6f88f9b4c891fad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a0ecd02215dd3d6146ecf12a8e841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3ead7a3a3c07c135b7be0573f79254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363d9240954ea4700d0226e1aa30bc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0ee698b26c97e20a788dc91a31527835.png"/>
  <Relationship Id="rId3" Type="http://schemas.openxmlformats.org/officeDocument/2006/relationships/hyperlink" Target="https://filemega.ir/downloads/28331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دلایل ناکارآمدی روش‌های بازاریابی در جذب مخاطب ز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دلایل ناکارآمدی روش‌های بازاریابی در جذب مخاطب ز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31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2026-02-19T18:30:51Z</dcterms:created>
  <dcterms:modified xsi:type="dcterms:W3CDTF">2026-02-19T18:30:51Z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