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770" r:id="rId1"/>
    <p:sldLayoutId id="2460545771" r:id="rId2"/>
    <p:sldLayoutId id="2460545772" r:id="rId3"/>
    <p:sldLayoutId id="2460545773" r:id="rId4"/>
    <p:sldLayoutId id="2460545774" r:id="rId5"/>
    <p:sldLayoutId id="2460545775" r:id="rId6"/>
    <p:sldLayoutId id="2460545776" r:id="rId7"/>
    <p:sldLayoutId id="2460545777" r:id="rId8"/>
    <p:sldLayoutId id="2460545778" r:id="rId9"/>
    <p:sldLayoutId id="2460545779" r:id="rId10"/>
    <p:sldLayoutId id="2460545780" r:id="rId11"/>
    <p:sldLayoutId id="2460545781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bb9d3872a352485d4478a5704caf229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c24628ffa4b97b609c3e613d80a9c9c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62b1dba0b3165f6779aae77cee59ecd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30b082b2561c832476eb1959420b031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30fe490a5bd3add2bfa9b9b54a9e7035.png"/>
  <Relationship Id="rId3" Type="http://schemas.openxmlformats.org/officeDocument/2006/relationships/hyperlink" Target="https://filemega.ir/downloads/283311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نحوه تعامل واحدهای نظارتی با استانداردهای گزارشگری مالی بین‌الملل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نحوه تعامل واحدهای نظارتی با استانداردهای گزارشگری مالی بین‌الملل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3311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2026-02-19T19:31:37Z</dcterms:created>
  <dcterms:modified xsi:type="dcterms:W3CDTF">2026-02-19T19:31:37Z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