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2131" r:id="rId1"/>
    <p:sldLayoutId id="2460542132" r:id="rId2"/>
    <p:sldLayoutId id="2460542133" r:id="rId3"/>
    <p:sldLayoutId id="2460542134" r:id="rId4"/>
    <p:sldLayoutId id="2460542135" r:id="rId5"/>
    <p:sldLayoutId id="2460542136" r:id="rId6"/>
    <p:sldLayoutId id="2460542137" r:id="rId7"/>
    <p:sldLayoutId id="2460542138" r:id="rId8"/>
    <p:sldLayoutId id="2460542139" r:id="rId9"/>
    <p:sldLayoutId id="2460542140" r:id="rId10"/>
    <p:sldLayoutId id="2460542141" r:id="rId11"/>
    <p:sldLayoutId id="2460542142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79b149cf136224bad372c4ce04f1992b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71fbebc0259a2bb3592a301ffc25bee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d50dc86c6e57a4dd229e48b92f295a1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1864278a929b8c9571f2d86d13e45bd2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f6c525a4916d6bc5f567273f56691ad85.png"/>
  <Relationship Id="rId3" Type="http://schemas.openxmlformats.org/officeDocument/2006/relationships/hyperlink" Target="https://filemega.ir/downloads/28324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بانی سیاست‌های تخفیفی در مواجهه با جرائم سیاس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مبانی سیاست‌های تخفیفی در مواجهه با جرائم سیاس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8324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9">
  <a:themeElements>
    <a:clrScheme name="Theme8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8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2026-02-19T18:30:58Z</dcterms:created>
  <dcterms:modified xsi:type="dcterms:W3CDTF">2026-02-19T18:30:58Z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