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129" r:id="rId1"/>
    <p:sldLayoutId id="2460542130" r:id="rId2"/>
    <p:sldLayoutId id="2460542131" r:id="rId3"/>
    <p:sldLayoutId id="2460542132" r:id="rId4"/>
    <p:sldLayoutId id="2460542133" r:id="rId5"/>
    <p:sldLayoutId id="2460542134" r:id="rId6"/>
    <p:sldLayoutId id="2460542135" r:id="rId7"/>
    <p:sldLayoutId id="2460542136" r:id="rId8"/>
    <p:sldLayoutId id="2460542137" r:id="rId9"/>
    <p:sldLayoutId id="2460542138" r:id="rId10"/>
    <p:sldLayoutId id="2460542139" r:id="rId11"/>
    <p:sldLayoutId id="2460542140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74185152c2aa3648a63d50616fb511c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49b878ec6d5bd4984a47b07537f7d81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06d66458efb6ebf800c44748dfe842c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2ef56610db9328bc2f3abe7d3d07372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8c2fcb1ca5a8ba7fa728e16d94444975.png"/>
  <Relationship Id="rId3" Type="http://schemas.openxmlformats.org/officeDocument/2006/relationships/hyperlink" Target="https://filemega.ir/downloads/2830678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بیین مفهومی طراحی ساختارهای بنیادین در نظام‌های حقوق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بیین مفهومی طراحی ساختارهای بنیادین در نظام‌های حقوق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30678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9">
  <a:themeElements>
    <a:clrScheme name="Theme9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9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2026-02-19T18:30:56Z</dcterms:created>
  <dcterms:modified xsi:type="dcterms:W3CDTF">2026-02-19T18:30:56Z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