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512" r:id="rId1"/>
    <p:sldLayoutId id="2460542513" r:id="rId2"/>
    <p:sldLayoutId id="2460542514" r:id="rId3"/>
    <p:sldLayoutId id="2460542515" r:id="rId4"/>
    <p:sldLayoutId id="2460542516" r:id="rId5"/>
    <p:sldLayoutId id="2460542517" r:id="rId6"/>
    <p:sldLayoutId id="2460542518" r:id="rId7"/>
    <p:sldLayoutId id="2460542519" r:id="rId8"/>
    <p:sldLayoutId id="2460542520" r:id="rId9"/>
    <p:sldLayoutId id="2460542521" r:id="rId10"/>
    <p:sldLayoutId id="2460542522" r:id="rId11"/>
    <p:sldLayoutId id="2460542523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9953b0e011c92548160c7c630dde6ea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6d3483efd237d75827e7d1da51309be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fe1bc3f84b0b1c2e874660c90c476f2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f4279616ab018d8207f055184d6e119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22a822200e6dd0316c7794802bc39275.png"/>
  <Relationship Id="rId3" Type="http://schemas.openxmlformats.org/officeDocument/2006/relationships/hyperlink" Target="https://filemega.ir/downloads/283041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تهدیدات زیستی در زنجیره تأمین غذا و راهکارهای مقابله با آن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تهدیدات زیستی در زنجیره تأمین غذا و راهکارهای مقابله با آن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83041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2026-02-19T18:37:19Z</dcterms:created>
  <dcterms:modified xsi:type="dcterms:W3CDTF">2026-02-19T18:37:19Z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