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7" r:id="rId1"/>
    <p:sldLayoutId id="2460545558" r:id="rId2"/>
    <p:sldLayoutId id="2460545559" r:id="rId3"/>
    <p:sldLayoutId id="2460545560" r:id="rId4"/>
    <p:sldLayoutId id="2460545561" r:id="rId5"/>
    <p:sldLayoutId id="2460545562" r:id="rId6"/>
    <p:sldLayoutId id="2460545563" r:id="rId7"/>
    <p:sldLayoutId id="2460545564" r:id="rId8"/>
    <p:sldLayoutId id="2460545565" r:id="rId9"/>
    <p:sldLayoutId id="2460545566" r:id="rId10"/>
    <p:sldLayoutId id="2460545567" r:id="rId11"/>
    <p:sldLayoutId id="246054556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c954c4de87c7a14f4cdf09a11730e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73a8f34a42a22ba86a05d98c6f7aa0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ee016b679d2b8e4d1aecad3ab3558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0668878251acd92540a33bcea12f16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90998310d0688e94c56cba313e0c825.png"/>
  <Relationship Id="rId3" Type="http://schemas.openxmlformats.org/officeDocument/2006/relationships/hyperlink" Target="https://filemega.ir/downloads/282969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فرصت‌ها و چالش‌های تربیتی در محیط‌های دیجیتال و تعاملات مجا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فرصت‌ها و چالش‌های تربیتی در محیط‌های دیجیتال و تعاملات مجا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969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2026-02-19T19:28:04Z</dcterms:created>
  <dcterms:modified xsi:type="dcterms:W3CDTF">2026-02-19T19:28:04Z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