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8" r:id="rId1"/>
    <p:sldLayoutId id="2460545679" r:id="rId2"/>
    <p:sldLayoutId id="2460545680" r:id="rId3"/>
    <p:sldLayoutId id="2460545681" r:id="rId4"/>
    <p:sldLayoutId id="2460545682" r:id="rId5"/>
    <p:sldLayoutId id="2460545683" r:id="rId6"/>
    <p:sldLayoutId id="2460545684" r:id="rId7"/>
    <p:sldLayoutId id="2460545685" r:id="rId8"/>
    <p:sldLayoutId id="2460545686" r:id="rId9"/>
    <p:sldLayoutId id="2460545687" r:id="rId10"/>
    <p:sldLayoutId id="2460545688" r:id="rId11"/>
    <p:sldLayoutId id="24605456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0ba6f4ba4b5873d24c07f67fd1602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3484415424d419713c557593b7923b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f779ce9fa9f8e29fd3744f7ced222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125f5a1d1b4243357d35ac91db612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b3415abfcea92e1eed2af64ffe7c065.png"/>
  <Relationship Id="rId3" Type="http://schemas.openxmlformats.org/officeDocument/2006/relationships/hyperlink" Target="https://filemega.ir/downloads/282924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هندسه اتصالات در قوس‌های مسیر ریلی و تأثیر آن بر عملکرد ساز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هندسه اتصالات در قوس‌های مسیر ریلی و تأثیر آن بر عملکرد ساز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924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2026-02-19T19:30:05Z</dcterms:created>
  <dcterms:modified xsi:type="dcterms:W3CDTF">2026-02-19T19:30:05Z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