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82" r:id="rId1"/>
    <p:sldLayoutId id="2460545783" r:id="rId2"/>
    <p:sldLayoutId id="2460545784" r:id="rId3"/>
    <p:sldLayoutId id="2460545785" r:id="rId4"/>
    <p:sldLayoutId id="2460545786" r:id="rId5"/>
    <p:sldLayoutId id="2460545787" r:id="rId6"/>
    <p:sldLayoutId id="2460545788" r:id="rId7"/>
    <p:sldLayoutId id="2460545789" r:id="rId8"/>
    <p:sldLayoutId id="2460545790" r:id="rId9"/>
    <p:sldLayoutId id="2460545791" r:id="rId10"/>
    <p:sldLayoutId id="2460545792" r:id="rId11"/>
    <p:sldLayoutId id="246054579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90042a438d938c36ab4e3ed6e69193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b8157915a5232db7152748e3f916bb3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f6122e38e71d51a50796679c31522f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3232c059f2a0e3c72b81086473b748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489e35912a3df97dfc725b563760e9a5.png"/>
  <Relationship Id="rId3" Type="http://schemas.openxmlformats.org/officeDocument/2006/relationships/hyperlink" Target="https://filemega.ir/downloads/28273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زمینه‌های تاریخی در شکل‌گیری ساختارهای فرهنگی در بافت‌های قدی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زمینه‌های تاریخی در شکل‌گیری ساختارهای فرهنگی در بافت‌های قدی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273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2026-02-19T19:31:49Z</dcterms:created>
  <dcterms:modified xsi:type="dcterms:W3CDTF">2026-02-19T19:31:49Z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