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40" r:id="rId1"/>
    <p:sldLayoutId id="2460542241" r:id="rId2"/>
    <p:sldLayoutId id="2460542242" r:id="rId3"/>
    <p:sldLayoutId id="2460542243" r:id="rId4"/>
    <p:sldLayoutId id="2460542244" r:id="rId5"/>
    <p:sldLayoutId id="2460542245" r:id="rId6"/>
    <p:sldLayoutId id="2460542246" r:id="rId7"/>
    <p:sldLayoutId id="2460542247" r:id="rId8"/>
    <p:sldLayoutId id="2460542248" r:id="rId9"/>
    <p:sldLayoutId id="2460542249" r:id="rId10"/>
    <p:sldLayoutId id="2460542250" r:id="rId11"/>
    <p:sldLayoutId id="2460542251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d7f91dc8b0f901f69af7107d8adf86a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1482b449a4b69c064d11a2a650277c7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f4044f87affbcdc5dee1ae49ec3cc8b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2ed1fdcf15f88557b989af459f988c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eb7390d6c91cc34d394b14226d8ed395.png"/>
  <Relationship Id="rId3" Type="http://schemas.openxmlformats.org/officeDocument/2006/relationships/hyperlink" Target="https://filemega.ir/downloads/282588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عناشناختی شعر معاصر با رویکرد تفسیر چندلایه‌ای در متن ادب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عناشناختی شعر معاصر با رویکرد تفسیر چندلایه‌ای در متن ادب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2588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2026-02-19T18:32:47Z</dcterms:created>
  <dcterms:modified xsi:type="dcterms:W3CDTF">2026-02-19T18:32:47Z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