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64" r:id="rId1"/>
    <p:sldLayoutId id="2460545565" r:id="rId2"/>
    <p:sldLayoutId id="2460545566" r:id="rId3"/>
    <p:sldLayoutId id="2460545567" r:id="rId4"/>
    <p:sldLayoutId id="2460545568" r:id="rId5"/>
    <p:sldLayoutId id="2460545569" r:id="rId6"/>
    <p:sldLayoutId id="2460545570" r:id="rId7"/>
    <p:sldLayoutId id="2460545571" r:id="rId8"/>
    <p:sldLayoutId id="2460545572" r:id="rId9"/>
    <p:sldLayoutId id="2460545573" r:id="rId10"/>
    <p:sldLayoutId id="2460545574" r:id="rId11"/>
    <p:sldLayoutId id="246054557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77ed5589a133fac778dfe099eaf4d8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74a4c5ba8cc92a484c6880e38ae4c94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42e684c9a89d2ee5855c1e330c1907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5ec816a8771a1531de38ce4b85013b3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dbc972f395ca9ddaefbbc422685801a5.png"/>
  <Relationship Id="rId3" Type="http://schemas.openxmlformats.org/officeDocument/2006/relationships/hyperlink" Target="https://filemega.ir/downloads/282555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هینه‌سازی چندهدفه با الگوریتم ترکیبی ژنتیکی-فازی در تنظیم سرعت موتورهای القای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هینه‌سازی چندهدفه با الگوریتم ترکیبی ژنتیکی-فازی در تنظیم سرعت موتورهای القای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2555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7">
  <a:themeElements>
    <a:clrScheme name="Theme4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2026-02-19T19:28:11Z</dcterms:created>
  <dcterms:modified xsi:type="dcterms:W3CDTF">2026-02-19T19:28:11Z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