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55" r:id="rId1"/>
    <p:sldLayoutId id="2460542556" r:id="rId2"/>
    <p:sldLayoutId id="2460542557" r:id="rId3"/>
    <p:sldLayoutId id="2460542558" r:id="rId4"/>
    <p:sldLayoutId id="2460542559" r:id="rId5"/>
    <p:sldLayoutId id="2460542560" r:id="rId6"/>
    <p:sldLayoutId id="2460542561" r:id="rId7"/>
    <p:sldLayoutId id="2460542562" r:id="rId8"/>
    <p:sldLayoutId id="2460542563" r:id="rId9"/>
    <p:sldLayoutId id="2460542564" r:id="rId10"/>
    <p:sldLayoutId id="2460542565" r:id="rId11"/>
    <p:sldLayoutId id="246054256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82c1593beffd5cf367b5dec1aa2f5a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0d81404e6003d38704088038e7a6629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aed679f7a42291bc678e9836f2cf2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264f3b6cf0887ce26cdf2c2cb471fb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d7300f9a884cb5a5acd964babbbb9625.png"/>
  <Relationship Id="rId3" Type="http://schemas.openxmlformats.org/officeDocument/2006/relationships/hyperlink" Target="https://filemega.ir/downloads/28247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زن در ساختار خانواده و جامعه بر اساس آموزه‌های دینی و حقو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جایگاه زن در ساختار خانواده و جامعه بر اساس آموزه‌های دینی و حقو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247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2026-02-19T18:38:02Z</dcterms:created>
  <dcterms:modified xsi:type="dcterms:W3CDTF">2026-02-19T18:38:02Z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