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06" r:id="rId1"/>
    <p:sldLayoutId id="2460542107" r:id="rId2"/>
    <p:sldLayoutId id="2460542108" r:id="rId3"/>
    <p:sldLayoutId id="2460542109" r:id="rId4"/>
    <p:sldLayoutId id="2460542110" r:id="rId5"/>
    <p:sldLayoutId id="2460542111" r:id="rId6"/>
    <p:sldLayoutId id="2460542112" r:id="rId7"/>
    <p:sldLayoutId id="2460542113" r:id="rId8"/>
    <p:sldLayoutId id="2460542114" r:id="rId9"/>
    <p:sldLayoutId id="2460542115" r:id="rId10"/>
    <p:sldLayoutId id="2460542116" r:id="rId11"/>
    <p:sldLayoutId id="246054211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f1e8b1f2e150cbdd0f40e46291cb3e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0b0739c7c9e5fe79f6168ab6017e9d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a39845e111c6408b2bd4277cc33b0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9e0fa9707ae1d90940d0365b2a2fb3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0f0affd60753deef2be03e5f695ddfb5.png"/>
  <Relationship Id="rId3" Type="http://schemas.openxmlformats.org/officeDocument/2006/relationships/hyperlink" Target="https://filemega.ir/downloads/282440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رتباط عزت‌نفس و خودباوری با ابعاد هویتی نوجوانا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رتباط عزت‌نفس و خودباوری با ابعاد هویتی نوجوانا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2440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2026-02-19T18:30:33Z</dcterms:created>
  <dcterms:modified xsi:type="dcterms:W3CDTF">2026-02-19T18:30:33Z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