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9" r:id="rId1"/>
    <p:sldLayoutId id="2460545560" r:id="rId2"/>
    <p:sldLayoutId id="2460545561" r:id="rId3"/>
    <p:sldLayoutId id="2460545562" r:id="rId4"/>
    <p:sldLayoutId id="2460545563" r:id="rId5"/>
    <p:sldLayoutId id="2460545564" r:id="rId6"/>
    <p:sldLayoutId id="2460545565" r:id="rId7"/>
    <p:sldLayoutId id="2460545566" r:id="rId8"/>
    <p:sldLayoutId id="2460545567" r:id="rId9"/>
    <p:sldLayoutId id="2460545568" r:id="rId10"/>
    <p:sldLayoutId id="2460545569" r:id="rId11"/>
    <p:sldLayoutId id="246054557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b0399674ece6260c417e56b02f924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7de830fb63636392948b598121cebf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8e505c9bf060f9cccbaaf9fad52dda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4427c04cde34c52379e72a861c482c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700598d81d8a1e69f459121925d0ebe5.png"/>
  <Relationship Id="rId3" Type="http://schemas.openxmlformats.org/officeDocument/2006/relationships/hyperlink" Target="https://filemega.ir/downloads/282382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طبیقی ساختار هندسی فضاهای مذهبی با رویکرد مفاهیم آی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طبیقی ساختار هندسی فضاهای مذهبی با رویکرد مفاهیم آی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382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2026-02-19T19:28:06Z</dcterms:created>
  <dcterms:modified xsi:type="dcterms:W3CDTF">2026-02-19T19:28:06Z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