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42" r:id="rId1"/>
    <p:sldLayoutId id="2460545543" r:id="rId2"/>
    <p:sldLayoutId id="2460545544" r:id="rId3"/>
    <p:sldLayoutId id="2460545545" r:id="rId4"/>
    <p:sldLayoutId id="2460545546" r:id="rId5"/>
    <p:sldLayoutId id="2460545547" r:id="rId6"/>
    <p:sldLayoutId id="2460545548" r:id="rId7"/>
    <p:sldLayoutId id="2460545549" r:id="rId8"/>
    <p:sldLayoutId id="2460545550" r:id="rId9"/>
    <p:sldLayoutId id="2460545551" r:id="rId10"/>
    <p:sldLayoutId id="2460545552" r:id="rId11"/>
    <p:sldLayoutId id="246054555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1df7494204620c6f6db2a29f9575180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23dee5e23afd1d483f5de53e0a5821b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d717be1a8a34dacfa3702ea78b98f2b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05ef6778f8b72ec88c43ef35035cc0a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af12371959c92f210a4a216095c74cf5.png"/>
  <Relationship Id="rId3" Type="http://schemas.openxmlformats.org/officeDocument/2006/relationships/hyperlink" Target="https://filemega.ir/downloads/282312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عناصر قرآنی مرتبط با مدیریت فردی مبتنی بر رویکرد جهاد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عناصر قرآنی مرتبط با مدیریت فردی مبتنی بر رویکرد جهاد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2312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2026-02-19T19:27:49Z</dcterms:created>
  <dcterms:modified xsi:type="dcterms:W3CDTF">2026-02-19T19:27:49Z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