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03" r:id="rId1"/>
    <p:sldLayoutId id="2460545704" r:id="rId2"/>
    <p:sldLayoutId id="2460545705" r:id="rId3"/>
    <p:sldLayoutId id="2460545706" r:id="rId4"/>
    <p:sldLayoutId id="2460545707" r:id="rId5"/>
    <p:sldLayoutId id="2460545708" r:id="rId6"/>
    <p:sldLayoutId id="2460545709" r:id="rId7"/>
    <p:sldLayoutId id="2460545710" r:id="rId8"/>
    <p:sldLayoutId id="2460545711" r:id="rId9"/>
    <p:sldLayoutId id="2460545712" r:id="rId10"/>
    <p:sldLayoutId id="2460545713" r:id="rId11"/>
    <p:sldLayoutId id="246054571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3835a98af381365aafcbddebd5e62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bfc00b379d4b236c0cb1cf35f48db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a73551d2dd71663277dceb01f7cfc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5fc249f61528e404fc7bb1ba555e7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6272b42ee335a382009445d65457cb15.png"/>
  <Relationship Id="rId3" Type="http://schemas.openxmlformats.org/officeDocument/2006/relationships/hyperlink" Target="https://filemega.ir/downloads/282283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شفافیت الکترولیت بر بازتاب نور در لایه‌های پخش‌کننده سلول‌های خورشی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شفافیت الکترولیت بر بازتاب نور در لایه‌های پخش‌کننده سلول‌های خورشی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283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2026-02-19T19:30:30Z</dcterms:created>
  <dcterms:modified xsi:type="dcterms:W3CDTF">2026-02-19T19:30:30Z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