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8" r:id="rId1"/>
    <p:sldLayoutId id="2460545699" r:id="rId2"/>
    <p:sldLayoutId id="2460545700" r:id="rId3"/>
    <p:sldLayoutId id="2460545701" r:id="rId4"/>
    <p:sldLayoutId id="2460545702" r:id="rId5"/>
    <p:sldLayoutId id="2460545703" r:id="rId6"/>
    <p:sldLayoutId id="2460545704" r:id="rId7"/>
    <p:sldLayoutId id="2460545705" r:id="rId8"/>
    <p:sldLayoutId id="2460545706" r:id="rId9"/>
    <p:sldLayoutId id="2460545707" r:id="rId10"/>
    <p:sldLayoutId id="2460545708" r:id="rId11"/>
    <p:sldLayoutId id="24605457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0f4901c080b32fb88eccab0981ffd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b86fb8ff17472e12d9332fdb6aef22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77969ffce940eeff40f1cf9da0c46a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cbc9d2af138f0b93e5163e6c7233d0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bc6cf966b5c6b8610ed026f0395b545.png"/>
  <Relationship Id="rId3" Type="http://schemas.openxmlformats.org/officeDocument/2006/relationships/hyperlink" Target="https://filemega.ir/downloads/282165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نطق استعلایی در تفسیر گزاره‌های قرآنی با رویکرد فلسف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نطق استعلایی در تفسیر گزاره‌های قرآنی با رویکرد فلسف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165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2026-02-19T19:30:25Z</dcterms:created>
  <dcterms:modified xsi:type="dcterms:W3CDTF">2026-02-19T19:30:25Z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